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notesMasterIdLst>
    <p:notesMasterId r:id="rId21"/>
  </p:notesMaster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1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46236/2b32722464c0d1b7dec69dd6337fa747270d9c79/slide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PptxGenJS Presentation</dc:subject>
  <dc:creator>Visme User</dc:creator>
  <cp:lastModifiedBy>Visme User</cp:lastModifiedBy>
  <cp:revision>1</cp:revision>
  <dcterms:created xsi:type="dcterms:W3CDTF">2025-10-02T21:02:39Z</dcterms:created>
  <dcterms:modified xsi:type="dcterms:W3CDTF">2025-10-02T21:02:39Z</dcterms:modified>
</cp:coreProperties>
</file>