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1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16252792/1500873402/b78e8eabdd663e85b1d28c891677722151b678a9/slide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PptxGenJS Presentation</dc:subject>
  <dc:creator>Visme User</dc:creator>
  <cp:lastModifiedBy>Visme User</cp:lastModifiedBy>
  <cp:revision>1</cp:revision>
  <dcterms:created xsi:type="dcterms:W3CDTF">2025-10-02T20:44:25Z</dcterms:created>
  <dcterms:modified xsi:type="dcterms:W3CDTF">2025-10-02T20:44:25Z</dcterms:modified>
</cp:coreProperties>
</file>